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ucont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doljenko_en\Рабочий стол\getImag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7524" y="1772816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Электронно-библиотечная система </a:t>
            </a:r>
          </a:p>
          <a:p>
            <a:pPr algn="ctr"/>
            <a:r>
              <a:rPr lang="ru-RU" sz="4400" b="1" dirty="0" smtClean="0"/>
              <a:t>«Руконт»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1620" y="5275659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Инструкция для пользователя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6780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6632"/>
            <a:ext cx="452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Вход в ЭБС «Руконт»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762964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  1. зайти на сайт </a:t>
            </a:r>
            <a:r>
              <a:rPr lang="en-US" b="1" dirty="0" smtClean="0">
                <a:hlinkClick r:id="rId2"/>
              </a:rPr>
              <a:t>ttps</a:t>
            </a:r>
            <a:r>
              <a:rPr lang="en-US" b="1" dirty="0">
                <a:hlinkClick r:id="rId2"/>
              </a:rPr>
              <a:t>://rucont.ru</a:t>
            </a:r>
            <a:r>
              <a:rPr lang="en-US" b="1" dirty="0" smtClean="0">
                <a:hlinkClick r:id="rId2"/>
              </a:rPr>
              <a:t>/</a:t>
            </a:r>
            <a:endParaRPr lang="ru-RU" b="1" dirty="0" smtClean="0"/>
          </a:p>
          <a:p>
            <a:pPr algn="ctr"/>
            <a:r>
              <a:rPr lang="ru-RU" b="1" dirty="0" smtClean="0"/>
              <a:t>2. открыть новую версию сайта 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67644" y="2060848"/>
            <a:ext cx="6408712" cy="43924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4774634" y="1686294"/>
            <a:ext cx="175993" cy="16068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0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6451" y="908720"/>
            <a:ext cx="6624736" cy="352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9522" y="116632"/>
            <a:ext cx="205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3. нажать «Вход»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227687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757405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4.</a:t>
            </a:r>
            <a:r>
              <a:rPr lang="ru-RU" dirty="0"/>
              <a:t> </a:t>
            </a:r>
            <a:r>
              <a:rPr lang="ru-RU" b="1" dirty="0"/>
              <a:t>авторизоваться по логину и паролю, полученным в библиотеке:</a:t>
            </a:r>
          </a:p>
          <a:p>
            <a:r>
              <a:rPr lang="ru-RU" b="1" dirty="0" smtClean="0"/>
              <a:t>логин</a:t>
            </a:r>
            <a:r>
              <a:rPr lang="ru-RU" b="1" dirty="0"/>
              <a:t>: agrolib, пароль: </a:t>
            </a:r>
            <a:r>
              <a:rPr lang="ru-RU" b="1" dirty="0" smtClean="0"/>
              <a:t>111111</a:t>
            </a:r>
          </a:p>
          <a:p>
            <a:r>
              <a:rPr lang="ru-RU" b="1" dirty="0" smtClean="0"/>
              <a:t>5. </a:t>
            </a:r>
            <a:r>
              <a:rPr lang="ru-RU" b="1" dirty="0"/>
              <a:t>нажать «Войти»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76168" y="2686815"/>
            <a:ext cx="2705100" cy="38576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6516216" y="90872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309592" y="467818"/>
            <a:ext cx="1134616" cy="5849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60625" y="5013176"/>
            <a:ext cx="10457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772816"/>
            <a:ext cx="7128791" cy="4464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332656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Выбрать подписанную коллекцию </a:t>
            </a:r>
          </a:p>
          <a:p>
            <a:pPr algn="ctr"/>
            <a:r>
              <a:rPr lang="ru-RU" sz="2000" b="1" dirty="0" smtClean="0"/>
              <a:t>«Белгородский </a:t>
            </a:r>
            <a:r>
              <a:rPr lang="ru-RU" sz="2000" b="1" dirty="0"/>
              <a:t>государственный аграрный университет имени В.Я. </a:t>
            </a:r>
            <a:r>
              <a:rPr lang="ru-RU" sz="2000" b="1" dirty="0" smtClean="0"/>
              <a:t>Горина» (остальные коллекции нам недоступны!)</a:t>
            </a:r>
            <a:endParaRPr lang="ru-RU" sz="2000" b="1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3923928" y="5085184"/>
            <a:ext cx="360040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0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844" y="0"/>
            <a:ext cx="4488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Работа с книгами </a:t>
            </a:r>
          </a:p>
          <a:p>
            <a:pPr algn="ctr"/>
            <a:r>
              <a:rPr lang="ru-RU" sz="3600" b="1" dirty="0" smtClean="0"/>
              <a:t>из коллекции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01787" y="1279595"/>
            <a:ext cx="5940425" cy="53174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1720" y="2717304"/>
            <a:ext cx="599980" cy="279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717304"/>
            <a:ext cx="576064" cy="279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12359" y="2437656"/>
            <a:ext cx="1044359" cy="279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12358" y="2797613"/>
            <a:ext cx="1044359" cy="279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12359" y="3136776"/>
            <a:ext cx="1044358" cy="292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35469" y="2455473"/>
            <a:ext cx="994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предосмотр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45927" y="2761790"/>
            <a:ext cx="104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в</a:t>
            </a:r>
            <a:r>
              <a:rPr lang="ru-RU" sz="1200" b="1" dirty="0" smtClean="0"/>
              <a:t> избранное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45928" y="3157047"/>
            <a:ext cx="1076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 коллекцию</a:t>
            </a:r>
            <a:endParaRPr lang="ru-RU" sz="1200" b="1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2267744" y="3072656"/>
            <a:ext cx="263986" cy="436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2999847" y="3077426"/>
            <a:ext cx="263986" cy="436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верх 16"/>
          <p:cNvSpPr/>
          <p:nvPr/>
        </p:nvSpPr>
        <p:spPr>
          <a:xfrm rot="16200000">
            <a:off x="7422226" y="2377887"/>
            <a:ext cx="263986" cy="436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верх 17"/>
          <p:cNvSpPr/>
          <p:nvPr/>
        </p:nvSpPr>
        <p:spPr>
          <a:xfrm rot="16200000">
            <a:off x="7422226" y="2705694"/>
            <a:ext cx="263986" cy="436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верх 18"/>
          <p:cNvSpPr/>
          <p:nvPr/>
        </p:nvSpPr>
        <p:spPr>
          <a:xfrm rot="16200000">
            <a:off x="7410219" y="3078887"/>
            <a:ext cx="263986" cy="436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2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870" y="2002650"/>
            <a:ext cx="5257989" cy="47165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5"/>
            <a:ext cx="4259044" cy="313848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652" y="161018"/>
            <a:ext cx="6264696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600" b="1" u="sng" dirty="0" smtClean="0"/>
              <a:t>Виды поиска:</a:t>
            </a:r>
          </a:p>
          <a:p>
            <a:pPr algn="ctr"/>
            <a:r>
              <a:rPr lang="ru-RU" b="1" dirty="0" smtClean="0"/>
              <a:t>    Полнотекстовой</a:t>
            </a:r>
          </a:p>
          <a:p>
            <a:pPr algn="ctr"/>
            <a:r>
              <a:rPr lang="ru-RU" b="1" dirty="0" smtClean="0"/>
              <a:t>По автору</a:t>
            </a:r>
          </a:p>
          <a:p>
            <a:pPr algn="ctr"/>
            <a:r>
              <a:rPr lang="ru-RU" b="1" dirty="0" smtClean="0"/>
              <a:t>По названию</a:t>
            </a:r>
          </a:p>
          <a:p>
            <a:pPr algn="ctr"/>
            <a:r>
              <a:rPr lang="ru-RU" b="1" dirty="0" smtClean="0"/>
              <a:t>  Расширенный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348652"/>
            <a:ext cx="166561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1339790" y="4530865"/>
            <a:ext cx="263986" cy="436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 rot="5400000">
            <a:off x="4800047" y="3995137"/>
            <a:ext cx="263986" cy="436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6263" y="4081264"/>
            <a:ext cx="599980" cy="279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9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04664"/>
            <a:ext cx="4052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Активные фильтры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015" y="1207158"/>
            <a:ext cx="82259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/>
              <a:t>В отобранном списке книги можно сортировать: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по виду отображения: ГОСТ, обложка, краткий, таблица;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по релевантности, году издания, году публикации, названию, автору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298375"/>
            <a:ext cx="4968552" cy="3341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63888" y="3356992"/>
            <a:ext cx="5184576" cy="33843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2291172" y="3501008"/>
            <a:ext cx="8172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804248" y="4667637"/>
            <a:ext cx="8172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 rot="16200000">
            <a:off x="7754471" y="4842573"/>
            <a:ext cx="263986" cy="436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 rot="5400000">
            <a:off x="1818774" y="3673969"/>
            <a:ext cx="263986" cy="5181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760" y="116632"/>
            <a:ext cx="753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Работа с книгой в режиме «Чтение»</a:t>
            </a:r>
            <a:endParaRPr lang="ru-RU" sz="36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5" y="1628800"/>
            <a:ext cx="6048671" cy="37444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130387" y="3675511"/>
            <a:ext cx="852181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848048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Прокрутка</a:t>
            </a:r>
          </a:p>
          <a:p>
            <a:pPr algn="ctr"/>
            <a:r>
              <a:rPr lang="ru-RU" sz="1200" b="1" dirty="0" smtClean="0"/>
              <a:t> </a:t>
            </a:r>
            <a:r>
              <a:rPr lang="ru-RU" sz="1200" b="1" dirty="0"/>
              <a:t>страниц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5" y="2420888"/>
            <a:ext cx="119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Панель быстрого просмотра</a:t>
            </a:r>
            <a:endParaRPr lang="ru-RU" sz="1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0109" y="2420887"/>
            <a:ext cx="957515" cy="5990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04159" y="3208676"/>
            <a:ext cx="85218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82168" y="900336"/>
            <a:ext cx="1008112" cy="368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104158" y="3244335"/>
            <a:ext cx="878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закладки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72400" y="3750251"/>
            <a:ext cx="783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цитаты</a:t>
            </a:r>
            <a:endParaRPr lang="ru-RU" sz="12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187624" y="2720428"/>
            <a:ext cx="42777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686224" y="1268760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1"/>
          </p:cNvCxnSpPr>
          <p:nvPr/>
        </p:nvCxnSpPr>
        <p:spPr>
          <a:xfrm flipH="1">
            <a:off x="7606031" y="3393342"/>
            <a:ext cx="498128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1"/>
          </p:cNvCxnSpPr>
          <p:nvPr/>
        </p:nvCxnSpPr>
        <p:spPr>
          <a:xfrm flipH="1" flipV="1">
            <a:off x="7596336" y="3759437"/>
            <a:ext cx="534051" cy="96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50740" y="1556792"/>
            <a:ext cx="11167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Успешной работы </a:t>
            </a:r>
          </a:p>
          <a:p>
            <a:pPr algn="ctr"/>
            <a:r>
              <a:rPr lang="ru-RU" sz="4800" b="1" dirty="0" smtClean="0"/>
              <a:t>в ЭБС «Руконт» !</a:t>
            </a:r>
            <a:endParaRPr lang="ru-RU" sz="4800" b="1" dirty="0"/>
          </a:p>
        </p:txBody>
      </p:sp>
      <p:pic>
        <p:nvPicPr>
          <p:cNvPr id="4" name="Рисунок 3" descr="C:\Documents and Settings\doljenko_en\Рабочий стол\getImag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933056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7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158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Петроченко Л.С.</dc:creator>
  <cp:lastModifiedBy>Петроченко Л.С.</cp:lastModifiedBy>
  <cp:revision>26</cp:revision>
  <dcterms:created xsi:type="dcterms:W3CDTF">2020-07-03T05:50:56Z</dcterms:created>
  <dcterms:modified xsi:type="dcterms:W3CDTF">2020-07-03T11:44:52Z</dcterms:modified>
</cp:coreProperties>
</file>